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92" d="100"/>
          <a:sy n="92" d="100"/>
        </p:scale>
        <p:origin x="3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4" indent="0" algn="ctr">
              <a:buNone/>
              <a:defRPr sz="2000"/>
            </a:lvl2pPr>
            <a:lvl3pPr marL="914428" indent="0" algn="ctr">
              <a:buNone/>
              <a:defRPr sz="1800"/>
            </a:lvl3pPr>
            <a:lvl4pPr marL="1371643" indent="0" algn="ctr">
              <a:buNone/>
              <a:defRPr sz="1600"/>
            </a:lvl4pPr>
            <a:lvl5pPr marL="1828857" indent="0" algn="ctr">
              <a:buNone/>
              <a:defRPr sz="1600"/>
            </a:lvl5pPr>
            <a:lvl6pPr marL="2286071" indent="0" algn="ctr">
              <a:buNone/>
              <a:defRPr sz="1600"/>
            </a:lvl6pPr>
            <a:lvl7pPr marL="2743285" indent="0" algn="ctr">
              <a:buNone/>
              <a:defRPr sz="1600"/>
            </a:lvl7pPr>
            <a:lvl8pPr marL="3200500" indent="0" algn="ctr">
              <a:buNone/>
              <a:defRPr sz="1600"/>
            </a:lvl8pPr>
            <a:lvl9pPr marL="3657714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6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0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34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1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27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56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4" indent="0">
              <a:buNone/>
              <a:defRPr sz="2000" b="1"/>
            </a:lvl2pPr>
            <a:lvl3pPr marL="914428" indent="0">
              <a:buNone/>
              <a:defRPr sz="1800" b="1"/>
            </a:lvl3pPr>
            <a:lvl4pPr marL="1371643" indent="0">
              <a:buNone/>
              <a:defRPr sz="1600" b="1"/>
            </a:lvl4pPr>
            <a:lvl5pPr marL="1828857" indent="0">
              <a:buNone/>
              <a:defRPr sz="1600" b="1"/>
            </a:lvl5pPr>
            <a:lvl6pPr marL="2286071" indent="0">
              <a:buNone/>
              <a:defRPr sz="1600" b="1"/>
            </a:lvl6pPr>
            <a:lvl7pPr marL="2743285" indent="0">
              <a:buNone/>
              <a:defRPr sz="1600" b="1"/>
            </a:lvl7pPr>
            <a:lvl8pPr marL="3200500" indent="0">
              <a:buNone/>
              <a:defRPr sz="1600" b="1"/>
            </a:lvl8pPr>
            <a:lvl9pPr marL="3657714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4" indent="0">
              <a:buNone/>
              <a:defRPr sz="2000" b="1"/>
            </a:lvl2pPr>
            <a:lvl3pPr marL="914428" indent="0">
              <a:buNone/>
              <a:defRPr sz="1800" b="1"/>
            </a:lvl3pPr>
            <a:lvl4pPr marL="1371643" indent="0">
              <a:buNone/>
              <a:defRPr sz="1600" b="1"/>
            </a:lvl4pPr>
            <a:lvl5pPr marL="1828857" indent="0">
              <a:buNone/>
              <a:defRPr sz="1600" b="1"/>
            </a:lvl5pPr>
            <a:lvl6pPr marL="2286071" indent="0">
              <a:buNone/>
              <a:defRPr sz="1600" b="1"/>
            </a:lvl6pPr>
            <a:lvl7pPr marL="2743285" indent="0">
              <a:buNone/>
              <a:defRPr sz="1600" b="1"/>
            </a:lvl7pPr>
            <a:lvl8pPr marL="3200500" indent="0">
              <a:buNone/>
              <a:defRPr sz="1600" b="1"/>
            </a:lvl8pPr>
            <a:lvl9pPr marL="3657714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1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2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63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4" indent="0">
              <a:buNone/>
              <a:defRPr sz="1400"/>
            </a:lvl2pPr>
            <a:lvl3pPr marL="914428" indent="0">
              <a:buNone/>
              <a:defRPr sz="1200"/>
            </a:lvl3pPr>
            <a:lvl4pPr marL="1371643" indent="0">
              <a:buNone/>
              <a:defRPr sz="1000"/>
            </a:lvl4pPr>
            <a:lvl5pPr marL="1828857" indent="0">
              <a:buNone/>
              <a:defRPr sz="1000"/>
            </a:lvl5pPr>
            <a:lvl6pPr marL="2286071" indent="0">
              <a:buNone/>
              <a:defRPr sz="1000"/>
            </a:lvl6pPr>
            <a:lvl7pPr marL="2743285" indent="0">
              <a:buNone/>
              <a:defRPr sz="1000"/>
            </a:lvl7pPr>
            <a:lvl8pPr marL="3200500" indent="0">
              <a:buNone/>
              <a:defRPr sz="1000"/>
            </a:lvl8pPr>
            <a:lvl9pPr marL="3657714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89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14" indent="0">
              <a:buNone/>
              <a:defRPr sz="2800"/>
            </a:lvl2pPr>
            <a:lvl3pPr marL="914428" indent="0">
              <a:buNone/>
              <a:defRPr sz="2400"/>
            </a:lvl3pPr>
            <a:lvl4pPr marL="1371643" indent="0">
              <a:buNone/>
              <a:defRPr sz="2000"/>
            </a:lvl4pPr>
            <a:lvl5pPr marL="1828857" indent="0">
              <a:buNone/>
              <a:defRPr sz="2000"/>
            </a:lvl5pPr>
            <a:lvl6pPr marL="2286071" indent="0">
              <a:buNone/>
              <a:defRPr sz="2000"/>
            </a:lvl6pPr>
            <a:lvl7pPr marL="2743285" indent="0">
              <a:buNone/>
              <a:defRPr sz="2000"/>
            </a:lvl7pPr>
            <a:lvl8pPr marL="3200500" indent="0">
              <a:buNone/>
              <a:defRPr sz="2000"/>
            </a:lvl8pPr>
            <a:lvl9pPr marL="3657714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4" indent="0">
              <a:buNone/>
              <a:defRPr sz="1400"/>
            </a:lvl2pPr>
            <a:lvl3pPr marL="914428" indent="0">
              <a:buNone/>
              <a:defRPr sz="1200"/>
            </a:lvl3pPr>
            <a:lvl4pPr marL="1371643" indent="0">
              <a:buNone/>
              <a:defRPr sz="1000"/>
            </a:lvl4pPr>
            <a:lvl5pPr marL="1828857" indent="0">
              <a:buNone/>
              <a:defRPr sz="1000"/>
            </a:lvl5pPr>
            <a:lvl6pPr marL="2286071" indent="0">
              <a:buNone/>
              <a:defRPr sz="1000"/>
            </a:lvl6pPr>
            <a:lvl7pPr marL="2743285" indent="0">
              <a:buNone/>
              <a:defRPr sz="1000"/>
            </a:lvl7pPr>
            <a:lvl8pPr marL="3200500" indent="0">
              <a:buNone/>
              <a:defRPr sz="1000"/>
            </a:lvl8pPr>
            <a:lvl9pPr marL="3657714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97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E4326-5216-41F5-81A3-34BDB7BF42F0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C5204-1999-411F-A508-1BF5FBF49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99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2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8" indent="-228608" algn="l" defTabSz="91442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22" indent="-228608" algn="l" defTabSz="91442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36" indent="-228608" algn="l" defTabSz="91442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50" indent="-228608" algn="l" defTabSz="91442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65" indent="-228608" algn="l" defTabSz="91442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79" indent="-228608" algn="l" defTabSz="91442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93" indent="-228608" algn="l" defTabSz="91442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07" indent="-228608" algn="l" defTabSz="91442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22" indent="-228608" algn="l" defTabSz="91442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4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8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43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57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71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85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00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14" algn="l" defTabSz="9144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BF1DCB4-5018-4001-906A-56BBCF970EAC}"/>
              </a:ext>
            </a:extLst>
          </p:cNvPr>
          <p:cNvSpPr/>
          <p:nvPr/>
        </p:nvSpPr>
        <p:spPr>
          <a:xfrm>
            <a:off x="7778126" y="518254"/>
            <a:ext cx="3801893" cy="3086605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25"/>
            <a:endParaRPr lang="en-US" sz="168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099B1E9-8EB7-4939-B9EC-2AF640952371}"/>
              </a:ext>
            </a:extLst>
          </p:cNvPr>
          <p:cNvSpPr/>
          <p:nvPr/>
        </p:nvSpPr>
        <p:spPr>
          <a:xfrm>
            <a:off x="575302" y="1590077"/>
            <a:ext cx="1635543" cy="8572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25"/>
            <a:endParaRPr lang="en-US" sz="168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9B5E28-D0FB-4CE6-972D-D73A4F92E70E}"/>
              </a:ext>
            </a:extLst>
          </p:cNvPr>
          <p:cNvSpPr/>
          <p:nvPr/>
        </p:nvSpPr>
        <p:spPr>
          <a:xfrm>
            <a:off x="2973462" y="1594378"/>
            <a:ext cx="1635543" cy="8572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25"/>
            <a:endParaRPr lang="en-US" sz="168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DF02A7-25FD-47EC-9B5C-12E9E949A1A7}"/>
              </a:ext>
            </a:extLst>
          </p:cNvPr>
          <p:cNvSpPr/>
          <p:nvPr/>
        </p:nvSpPr>
        <p:spPr>
          <a:xfrm>
            <a:off x="5351459" y="1570967"/>
            <a:ext cx="1635543" cy="8572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25"/>
            <a:endParaRPr lang="en-US" sz="168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2DA0DF-2F12-440D-BD14-A2C2992C784C}"/>
              </a:ext>
            </a:extLst>
          </p:cNvPr>
          <p:cNvSpPr txBox="1"/>
          <p:nvPr/>
        </p:nvSpPr>
        <p:spPr>
          <a:xfrm>
            <a:off x="524224" y="2859252"/>
            <a:ext cx="2226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067" lvl="1" indent="-55067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 Review Technology Philosophy</a:t>
            </a:r>
          </a:p>
          <a:p>
            <a:pPr marL="55067" lvl="1" indent="-55067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 Share Proprietary Method</a:t>
            </a:r>
          </a:p>
          <a:p>
            <a:pPr marL="55067" lvl="1" indent="-55067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 Assess Organizational Fit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93881A-3F35-44FE-845C-9A929ACD92E1}"/>
              </a:ext>
            </a:extLst>
          </p:cNvPr>
          <p:cNvSpPr txBox="1"/>
          <p:nvPr/>
        </p:nvSpPr>
        <p:spPr>
          <a:xfrm>
            <a:off x="2902858" y="2859252"/>
            <a:ext cx="2099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043" indent="-58043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Establish Expectations</a:t>
            </a:r>
          </a:p>
          <a:p>
            <a:pPr marL="58043" indent="-58043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Service Provider Transition</a:t>
            </a:r>
          </a:p>
          <a:p>
            <a:pPr marL="58043" indent="-58043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Cybersecurity Review</a:t>
            </a:r>
          </a:p>
          <a:p>
            <a:pPr marL="58043" indent="-58043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Backup/Protection Strategy                                                                                        </a:t>
            </a:r>
            <a:endParaRPr lang="en-US" sz="1688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684D58-C53B-43DE-B2D0-818816EE52CE}"/>
              </a:ext>
            </a:extLst>
          </p:cNvPr>
          <p:cNvSpPr txBox="1"/>
          <p:nvPr/>
        </p:nvSpPr>
        <p:spPr>
          <a:xfrm>
            <a:off x="5226923" y="2845291"/>
            <a:ext cx="2175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043" indent="-58043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Develop IT Playbook</a:t>
            </a:r>
          </a:p>
          <a:p>
            <a:pPr marL="58043" indent="-58043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Major Risk Identification</a:t>
            </a:r>
          </a:p>
          <a:p>
            <a:pPr marL="58043" indent="-58043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Observe &amp; Document Trends</a:t>
            </a:r>
          </a:p>
          <a:p>
            <a:pPr marL="58043" indent="-58043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Standards Alignment Plan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05DA37-BB28-44F1-BB4A-D7D32C8432B5}"/>
              </a:ext>
            </a:extLst>
          </p:cNvPr>
          <p:cNvSpPr txBox="1"/>
          <p:nvPr/>
        </p:nvSpPr>
        <p:spPr>
          <a:xfrm>
            <a:off x="604057" y="1717993"/>
            <a:ext cx="1635544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428625"/>
            <a:r>
              <a:rPr lang="en-US" sz="1650" dirty="0">
                <a:solidFill>
                  <a:prstClr val="black"/>
                </a:solidFill>
                <a:latin typeface="Calibri" panose="020F0502020204030204"/>
              </a:rPr>
              <a:t>Assess</a:t>
            </a:r>
            <a:endParaRPr lang="en-US" dirty="0"/>
          </a:p>
          <a:p>
            <a:pPr algn="ctr" defTabSz="428625"/>
            <a:r>
              <a:rPr lang="en-US" sz="1650" dirty="0">
                <a:solidFill>
                  <a:prstClr val="black"/>
                </a:solidFill>
                <a:latin typeface="Calibri" panose="020F0502020204030204"/>
              </a:rPr>
              <a:t>Alignment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853D69-A1BE-4256-92D9-621CD90BB65C}"/>
              </a:ext>
            </a:extLst>
          </p:cNvPr>
          <p:cNvSpPr txBox="1"/>
          <p:nvPr/>
        </p:nvSpPr>
        <p:spPr>
          <a:xfrm>
            <a:off x="2989424" y="1802521"/>
            <a:ext cx="1635544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/>
            <a:r>
              <a:rPr lang="en-US" sz="1688" dirty="0">
                <a:solidFill>
                  <a:prstClr val="black"/>
                </a:solidFill>
                <a:latin typeface="Calibri" panose="020F0502020204030204"/>
              </a:rPr>
              <a:t>On Boarding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F71ED5-ED16-48F1-A7A2-B867535EE3ED}"/>
              </a:ext>
            </a:extLst>
          </p:cNvPr>
          <p:cNvSpPr txBox="1"/>
          <p:nvPr/>
        </p:nvSpPr>
        <p:spPr>
          <a:xfrm>
            <a:off x="5347476" y="1686939"/>
            <a:ext cx="1635544" cy="611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/>
            <a:r>
              <a:rPr lang="en-US" sz="1688" dirty="0">
                <a:solidFill>
                  <a:prstClr val="black"/>
                </a:solidFill>
                <a:latin typeface="Calibri" panose="020F0502020204030204"/>
              </a:rPr>
              <a:t>30 Day Evaluation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C83ED4-666D-4531-BD1C-33EECDCFF4D1}"/>
              </a:ext>
            </a:extLst>
          </p:cNvPr>
          <p:cNvSpPr/>
          <p:nvPr/>
        </p:nvSpPr>
        <p:spPr>
          <a:xfrm>
            <a:off x="8066493" y="1817832"/>
            <a:ext cx="1005763" cy="564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25"/>
            <a:endParaRPr lang="en-US" sz="168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7B32B09-A5BC-4862-97A9-3ABECF9BC1BB}"/>
              </a:ext>
            </a:extLst>
          </p:cNvPr>
          <p:cNvSpPr/>
          <p:nvPr/>
        </p:nvSpPr>
        <p:spPr>
          <a:xfrm>
            <a:off x="10255079" y="1807656"/>
            <a:ext cx="1005763" cy="564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25"/>
            <a:endParaRPr lang="en-US" sz="168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B800294-E330-4A37-AE66-6CB73C811CA4}"/>
              </a:ext>
            </a:extLst>
          </p:cNvPr>
          <p:cNvSpPr/>
          <p:nvPr/>
        </p:nvSpPr>
        <p:spPr>
          <a:xfrm>
            <a:off x="9110830" y="2577113"/>
            <a:ext cx="1005763" cy="564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25"/>
            <a:endParaRPr lang="en-US" sz="168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96AD001-3861-4B74-BF81-B850F01CAC01}"/>
              </a:ext>
            </a:extLst>
          </p:cNvPr>
          <p:cNvSpPr/>
          <p:nvPr/>
        </p:nvSpPr>
        <p:spPr>
          <a:xfrm>
            <a:off x="9118757" y="1114943"/>
            <a:ext cx="1005763" cy="564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25"/>
            <a:endParaRPr lang="en-US" sz="168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88B021-94A2-40A6-B777-E6F1EB798AB1}"/>
              </a:ext>
            </a:extLst>
          </p:cNvPr>
          <p:cNvSpPr txBox="1"/>
          <p:nvPr/>
        </p:nvSpPr>
        <p:spPr>
          <a:xfrm>
            <a:off x="9134915" y="1226955"/>
            <a:ext cx="986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Strategy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5CEE55-706F-496E-9287-58F0FC0196E0}"/>
              </a:ext>
            </a:extLst>
          </p:cNvPr>
          <p:cNvSpPr txBox="1"/>
          <p:nvPr/>
        </p:nvSpPr>
        <p:spPr>
          <a:xfrm>
            <a:off x="10258448" y="1802521"/>
            <a:ext cx="1005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Standards </a:t>
            </a:r>
          </a:p>
          <a:p>
            <a:pPr algn="ctr" defTabSz="428625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Alignment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82EA86B-5099-4840-831D-8AA25B6E35A4}"/>
              </a:ext>
            </a:extLst>
          </p:cNvPr>
          <p:cNvSpPr txBox="1"/>
          <p:nvPr/>
        </p:nvSpPr>
        <p:spPr>
          <a:xfrm>
            <a:off x="9142271" y="2674271"/>
            <a:ext cx="1004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Budget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6DAE-C1B3-4AC7-9CFF-B7A3D0E25755}"/>
              </a:ext>
            </a:extLst>
          </p:cNvPr>
          <p:cNvSpPr txBox="1"/>
          <p:nvPr/>
        </p:nvSpPr>
        <p:spPr>
          <a:xfrm>
            <a:off x="8043859" y="1796154"/>
            <a:ext cx="1037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Risk </a:t>
            </a:r>
          </a:p>
          <a:p>
            <a:pPr algn="ctr" defTabSz="428625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Assessment</a:t>
            </a: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43BF3844-34AE-424B-A310-49232248D8C2}"/>
              </a:ext>
            </a:extLst>
          </p:cNvPr>
          <p:cNvSpPr/>
          <p:nvPr/>
        </p:nvSpPr>
        <p:spPr>
          <a:xfrm>
            <a:off x="9858746" y="1271525"/>
            <a:ext cx="857250" cy="85725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28625"/>
            <a:endParaRPr lang="en-US" sz="1688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D7A6F101-BCCF-46C9-B76A-93F99A54E088}"/>
              </a:ext>
            </a:extLst>
          </p:cNvPr>
          <p:cNvSpPr/>
          <p:nvPr/>
        </p:nvSpPr>
        <p:spPr>
          <a:xfrm rot="-5400000">
            <a:off x="8479608" y="1277949"/>
            <a:ext cx="857250" cy="85725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28625"/>
            <a:endParaRPr lang="en-US" sz="1688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3E28850C-DF37-4EA3-88E5-1CF1F2D1F74E}"/>
              </a:ext>
            </a:extLst>
          </p:cNvPr>
          <p:cNvSpPr/>
          <p:nvPr/>
        </p:nvSpPr>
        <p:spPr>
          <a:xfrm rot="10800000">
            <a:off x="8463450" y="2052577"/>
            <a:ext cx="857250" cy="85725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28625"/>
            <a:endParaRPr lang="en-US" sz="1688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AF358BC9-0B66-4A74-B4B6-8D871AB88F95}"/>
              </a:ext>
            </a:extLst>
          </p:cNvPr>
          <p:cNvSpPr/>
          <p:nvPr/>
        </p:nvSpPr>
        <p:spPr>
          <a:xfrm rot="-16200000">
            <a:off x="9821028" y="2040468"/>
            <a:ext cx="857250" cy="85725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28625"/>
            <a:endParaRPr lang="en-US" sz="1688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F711851-3D25-4B3A-B2DA-9CD86A45C21E}"/>
              </a:ext>
            </a:extLst>
          </p:cNvPr>
          <p:cNvCxnSpPr>
            <a:cxnSpLocks/>
          </p:cNvCxnSpPr>
          <p:nvPr/>
        </p:nvCxnSpPr>
        <p:spPr>
          <a:xfrm flipV="1">
            <a:off x="2241457" y="1988721"/>
            <a:ext cx="725539" cy="82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6A42C2D8-C583-4CE9-AFBD-1623A73BA0A0}"/>
              </a:ext>
            </a:extLst>
          </p:cNvPr>
          <p:cNvSpPr txBox="1"/>
          <p:nvPr/>
        </p:nvSpPr>
        <p:spPr>
          <a:xfrm>
            <a:off x="1923490" y="221368"/>
            <a:ext cx="3735486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/>
            <a:r>
              <a:rPr lang="en-US" sz="2625" b="1" dirty="0" err="1">
                <a:solidFill>
                  <a:prstClr val="black"/>
                </a:solidFill>
                <a:latin typeface="Calibri" panose="020F0502020204030204"/>
              </a:rPr>
              <a:t>SynergySafe</a:t>
            </a:r>
            <a:r>
              <a:rPr lang="en-US" sz="2625" b="1" dirty="0">
                <a:solidFill>
                  <a:prstClr val="black"/>
                </a:solidFill>
                <a:latin typeface="Calibri" panose="020F0502020204030204"/>
              </a:rPr>
              <a:t> Process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8F2D06A-C9C8-4ADD-8ABD-6985391234B7}"/>
              </a:ext>
            </a:extLst>
          </p:cNvPr>
          <p:cNvSpPr txBox="1"/>
          <p:nvPr/>
        </p:nvSpPr>
        <p:spPr>
          <a:xfrm>
            <a:off x="8069197" y="542385"/>
            <a:ext cx="3232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Ongoing Strategic Plan &amp; Execution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2DE8DED-FDBE-4503-A393-36676DA67AE4}"/>
              </a:ext>
            </a:extLst>
          </p:cNvPr>
          <p:cNvCxnSpPr>
            <a:cxnSpLocks/>
          </p:cNvCxnSpPr>
          <p:nvPr/>
        </p:nvCxnSpPr>
        <p:spPr>
          <a:xfrm flipV="1">
            <a:off x="4613177" y="1999592"/>
            <a:ext cx="730218" cy="55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59C233F-36F5-4055-A78D-3A4C40F4F4D0}"/>
              </a:ext>
            </a:extLst>
          </p:cNvPr>
          <p:cNvCxnSpPr>
            <a:cxnSpLocks/>
          </p:cNvCxnSpPr>
          <p:nvPr/>
        </p:nvCxnSpPr>
        <p:spPr>
          <a:xfrm flipV="1">
            <a:off x="7008258" y="2025914"/>
            <a:ext cx="730218" cy="55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CBE3158-7539-4BA7-9651-339B29C9AB0B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9679073" y="3604859"/>
            <a:ext cx="0" cy="304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FB2564B-0C6C-4453-B4A3-29EF60FB6A9F}"/>
              </a:ext>
            </a:extLst>
          </p:cNvPr>
          <p:cNvCxnSpPr>
            <a:cxnSpLocks/>
          </p:cNvCxnSpPr>
          <p:nvPr/>
        </p:nvCxnSpPr>
        <p:spPr>
          <a:xfrm flipH="1">
            <a:off x="7781449" y="3898752"/>
            <a:ext cx="1897623" cy="12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3541C2F-D535-4897-872C-F88D2E46DF56}"/>
              </a:ext>
            </a:extLst>
          </p:cNvPr>
          <p:cNvCxnSpPr>
            <a:cxnSpLocks/>
          </p:cNvCxnSpPr>
          <p:nvPr/>
        </p:nvCxnSpPr>
        <p:spPr>
          <a:xfrm>
            <a:off x="7778126" y="3911708"/>
            <a:ext cx="0" cy="1109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2D664CBA-7A19-4E4D-83DB-C6EBFE3F0A36}"/>
              </a:ext>
            </a:extLst>
          </p:cNvPr>
          <p:cNvSpPr/>
          <p:nvPr/>
        </p:nvSpPr>
        <p:spPr>
          <a:xfrm>
            <a:off x="7770641" y="3978214"/>
            <a:ext cx="28968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Develop &amp; Execute Annual Strategic Plan</a:t>
            </a:r>
          </a:p>
          <a:p>
            <a:pPr marL="171450" lvl="0" indent="-171450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Risk Assessment, Ranking, Mitigation</a:t>
            </a:r>
          </a:p>
          <a:p>
            <a:pPr marL="171450" lvl="0" indent="-171450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Prioritize Investments</a:t>
            </a:r>
          </a:p>
          <a:p>
            <a:pPr marL="171450" lvl="0" indent="-171450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Develop 5 Year Budget</a:t>
            </a:r>
          </a:p>
          <a:p>
            <a:pPr marL="171450" lvl="0" indent="-171450" defTabSz="42862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SynergySolution</a:t>
            </a:r>
            <a:r>
              <a:rPr lang="en-US" sz="1200" baseline="30000" dirty="0">
                <a:solidFill>
                  <a:prstClr val="black"/>
                </a:solidFill>
              </a:rPr>
              <a:t>TM</a:t>
            </a:r>
            <a:r>
              <a:rPr lang="en-US" sz="1200" dirty="0">
                <a:solidFill>
                  <a:prstClr val="black"/>
                </a:solidFill>
              </a:rPr>
              <a:t> Standard Alignment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2007EAC-85EE-47B7-9ACD-11281E89ADA2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1393074" y="2447327"/>
            <a:ext cx="0" cy="380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F6A1BD7-B3B2-4026-AFAB-88B1D7836735}"/>
              </a:ext>
            </a:extLst>
          </p:cNvPr>
          <p:cNvCxnSpPr>
            <a:cxnSpLocks/>
          </p:cNvCxnSpPr>
          <p:nvPr/>
        </p:nvCxnSpPr>
        <p:spPr>
          <a:xfrm>
            <a:off x="549764" y="2828159"/>
            <a:ext cx="0" cy="677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C4B3D83-2507-466F-B9BB-BCBF0188FA0E}"/>
              </a:ext>
            </a:extLst>
          </p:cNvPr>
          <p:cNvCxnSpPr>
            <a:cxnSpLocks/>
          </p:cNvCxnSpPr>
          <p:nvPr/>
        </p:nvCxnSpPr>
        <p:spPr>
          <a:xfrm flipH="1">
            <a:off x="549764" y="2828159"/>
            <a:ext cx="8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B1A9BAD4-DD47-4876-9ADC-29BF2C97CA62}"/>
              </a:ext>
            </a:extLst>
          </p:cNvPr>
          <p:cNvCxnSpPr>
            <a:cxnSpLocks/>
          </p:cNvCxnSpPr>
          <p:nvPr/>
        </p:nvCxnSpPr>
        <p:spPr>
          <a:xfrm>
            <a:off x="1393073" y="2447327"/>
            <a:ext cx="0" cy="380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8259C81-D7B9-4751-8A2C-3AB17EACBE69}"/>
              </a:ext>
            </a:extLst>
          </p:cNvPr>
          <p:cNvCxnSpPr>
            <a:cxnSpLocks/>
          </p:cNvCxnSpPr>
          <p:nvPr/>
        </p:nvCxnSpPr>
        <p:spPr>
          <a:xfrm>
            <a:off x="3791233" y="2447327"/>
            <a:ext cx="0" cy="380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419C0880-DC2B-4C1D-ACAF-76335C16683C}"/>
              </a:ext>
            </a:extLst>
          </p:cNvPr>
          <p:cNvCxnSpPr>
            <a:cxnSpLocks/>
          </p:cNvCxnSpPr>
          <p:nvPr/>
        </p:nvCxnSpPr>
        <p:spPr>
          <a:xfrm>
            <a:off x="6189393" y="2447327"/>
            <a:ext cx="0" cy="380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3393BA5D-33B6-42C1-A62D-93FF451B8260}"/>
              </a:ext>
            </a:extLst>
          </p:cNvPr>
          <p:cNvCxnSpPr>
            <a:cxnSpLocks/>
          </p:cNvCxnSpPr>
          <p:nvPr/>
        </p:nvCxnSpPr>
        <p:spPr>
          <a:xfrm flipH="1">
            <a:off x="2947923" y="2828159"/>
            <a:ext cx="8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AE2BB998-1006-4752-9D11-84E210C9B075}"/>
              </a:ext>
            </a:extLst>
          </p:cNvPr>
          <p:cNvCxnSpPr>
            <a:cxnSpLocks/>
          </p:cNvCxnSpPr>
          <p:nvPr/>
        </p:nvCxnSpPr>
        <p:spPr>
          <a:xfrm flipH="1">
            <a:off x="5226923" y="2828159"/>
            <a:ext cx="9597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BE0D38B-A955-469A-B72B-73E0E51D6F12}"/>
              </a:ext>
            </a:extLst>
          </p:cNvPr>
          <p:cNvCxnSpPr>
            <a:cxnSpLocks/>
          </p:cNvCxnSpPr>
          <p:nvPr/>
        </p:nvCxnSpPr>
        <p:spPr>
          <a:xfrm flipH="1">
            <a:off x="2947923" y="2828159"/>
            <a:ext cx="4" cy="862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DCDBED8C-0354-498C-8D13-66808B590B42}"/>
              </a:ext>
            </a:extLst>
          </p:cNvPr>
          <p:cNvCxnSpPr>
            <a:cxnSpLocks/>
          </p:cNvCxnSpPr>
          <p:nvPr/>
        </p:nvCxnSpPr>
        <p:spPr>
          <a:xfrm>
            <a:off x="5226923" y="2828159"/>
            <a:ext cx="0" cy="862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5733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Word" ma:contentTypeID="0x01010041E6A5EA9D51C744966054EA69D9DF37007DA0E85C726B6547BD2AE30DEF538AB2" ma:contentTypeVersion="5" ma:contentTypeDescription="A blank Microsoft Word document." ma:contentTypeScope="" ma:versionID="587b7a815174f4f71b98cc97fe68c248">
  <xsd:schema xmlns:xsd="http://www.w3.org/2001/XMLSchema" xmlns:xs="http://www.w3.org/2001/XMLSchema" xmlns:p="http://schemas.microsoft.com/office/2006/metadata/properties" xmlns:ns2="622b69ae-1a42-4dc4-9784-9676f8d773a5" xmlns:ns3="cdc1ac13-c5ca-4bba-a01f-6ba9e86887f4" targetNamespace="http://schemas.microsoft.com/office/2006/metadata/properties" ma:root="true" ma:fieldsID="308e9518efb7b8bee929aa4c6bbe8fa5" ns2:_="" ns3:_="">
    <xsd:import namespace="622b69ae-1a42-4dc4-9784-9676f8d773a5"/>
    <xsd:import namespace="cdc1ac13-c5ca-4bba-a01f-6ba9e86887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b69ae-1a42-4dc4-9784-9676f8d773a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1ac13-c5ca-4bba-a01f-6ba9e86887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C22E62-16E5-4E77-8B5D-A88E02F16FA1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c1ac13-c5ca-4bba-a01f-6ba9e86887f4"/>
    <ds:schemaRef ds:uri="622b69ae-1a42-4dc4-9784-9676f8d773a5"/>
  </ds:schemaRefs>
</ds:datastoreItem>
</file>

<file path=customXml/itemProps2.xml><?xml version="1.0" encoding="utf-8"?>
<ds:datastoreItem xmlns:ds="http://schemas.openxmlformats.org/officeDocument/2006/customXml" ds:itemID="{9D794DBB-AFA6-4640-BFB5-3A3A1124CB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b69ae-1a42-4dc4-9784-9676f8d773a5"/>
    <ds:schemaRef ds:uri="cdc1ac13-c5ca-4bba-a01f-6ba9e86887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05DA37A-31AC-4B3B-85C5-732AEDC1E9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85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Shelly Hickerson</dc:creator>
  <cp:lastModifiedBy>Shelly Hickerson</cp:lastModifiedBy>
  <cp:revision>22</cp:revision>
  <dcterms:created xsi:type="dcterms:W3CDTF">2018-03-15T20:43:50Z</dcterms:created>
  <dcterms:modified xsi:type="dcterms:W3CDTF">2018-06-19T19:46:45Z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0x01010041E6A5EA9D51C744966054EA69D9DF37007DA0E85C726B6547BD2AE30DEF538AB2</vt:lpwstr>
  </property>
</Properties>
</file>